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3" r:id="rId2"/>
    <p:sldId id="257" r:id="rId3"/>
    <p:sldId id="258" r:id="rId4"/>
    <p:sldId id="259" r:id="rId5"/>
    <p:sldId id="260" r:id="rId6"/>
    <p:sldId id="262" r:id="rId7"/>
    <p:sldId id="261" r:id="rId8"/>
    <p:sldId id="264" r:id="rId9"/>
    <p:sldId id="26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784"/>
    <p:restoredTop sz="94644"/>
  </p:normalViewPr>
  <p:slideViewPr>
    <p:cSldViewPr snapToGrid="0" snapToObjects="1">
      <p:cViewPr varScale="1">
        <p:scale>
          <a:sx n="202" d="100"/>
          <a:sy n="202" d="100"/>
        </p:scale>
        <p:origin x="1496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10E23-DCF8-CD41-8DB0-677212A3D9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37AF24D-FC7A-AC41-BE2D-8E6F6F8DBF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201CD-58F5-0742-AADB-CFA5BDCCC8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2FF211-DA80-114E-94F1-ECBDC0C1AA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3ECB65-2BB5-B345-9843-7DAB5DA2C1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04471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71A282-BF81-FE44-854E-5419F7ACCD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B3D47-46B9-E14C-903C-234C5303A0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BD520-0680-624F-A7BA-BEE7548329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3D2DF0-AC5D-BD40-B603-B02E2D4EAF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65CCED-ED30-F046-826F-1537523828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3429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98E97B2-5EFD-794B-BC4B-0963C7B6F76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2A5FDB-E82E-894F-B1C3-051FDDF85CF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C0E584-ACF9-764C-A530-3BF4B3A7D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30F092-62FC-0D4B-866B-78FC8F298A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9DB9D83-93B5-F343-81E1-21B42ED84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2943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0DBD0-6F47-F14E-83BC-00C227274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EDFBE0-FEC9-6F42-BCDC-31909DE020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CD7F4E-B0E9-DF47-BA03-5A753CC19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89E403-8F8E-3246-B53D-86029DC962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B68759-722A-E144-AA32-74A4E91C70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4860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AF6435-2AB1-1945-B802-88B6A95BE4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FB6BB1-26E1-6446-A7DC-4B0A37DCF8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2977A0-280A-A446-8BCC-622DB32BBE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E82C2B4-3476-8E4C-9995-83194C46F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94732F1-ABF1-2644-BA93-6434CCC77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4480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E8E3E-0355-AB4F-8B0E-55D6487C0C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6908993-8EC9-6745-ADBB-71AEF9A7E2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694E43C-C650-5C4F-891D-28F9D0B2E48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A76C78-49B7-434D-90BA-199B592DF7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21A0F4-FFF2-5A4E-B9A1-7A8583235C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38CFD5A-93A6-BE46-93CE-38A0D803D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5212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55B000-8938-E142-8996-380C11FA9F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3F44EF-6845-6342-8008-BB2C7E1DA0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11039D-EDBE-2148-8B57-2070018C90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660E00-5800-884A-9640-9C55B79EF75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3193089-8D34-B847-AAC9-074517153C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A951C1-5DC6-DB4F-97CD-26593F3CDF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B8AA449-4F3B-8045-8431-8665D3FAC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FDD19B7-C928-244A-8356-149EC7419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3407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FDBEAE-404E-EC4B-A797-30ECBEF87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7EAF51-AB0A-D547-92EB-B50289B20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88C95A-1D14-4D4F-B170-185D57EDC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921C8E8-8B37-DB43-B17F-A38F1A61FC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28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D6FFEC4-02C2-AD46-AA60-AAA5243E79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A818405-8F3D-B54C-9E71-065D963A0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AFE7D8-B8D5-184C-8FE3-B3BEE5BED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471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C12EA-E300-FB47-B50E-96976C1E61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521F09-2107-AC40-8A2D-E4D26EC4FB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771DD3-D6D0-9448-A785-F9434880F6E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2BB615-7684-F844-8CEC-930D60A74E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A644A2-8D56-124F-884A-F22EC6B9D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60BA19F-6D10-454A-A1C5-725B4CFB7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2747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8469A7-5631-0248-8573-4724194C50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389E35-E8EA-EB46-A71F-86B41E62EEC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0AAD93D-4396-4841-A874-AC0007C2120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72EF72-0257-064F-A6D8-704A8CAB6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BE64684-513A-8B46-8618-227F7A90B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FC52F9-33BF-9A44-861A-CDD60999AF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925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928ED87-93CA-F74D-993F-DD7114858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09FE5E-49F8-4C4C-BE23-E41E5D0629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C4A2065-4792-874D-9413-128311CB17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11773-78A6-374A-A161-F1DCB8D28F93}" type="datetimeFigureOut">
              <a:rPr lang="en-US" smtClean="0"/>
              <a:t>4/19/21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E4E95D-590E-9F48-9D03-F058E226376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F15187-0083-5944-B324-31809F70B5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F8B347-FA09-484E-8EEB-CED6DAF26BD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87648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65D12A-9F18-144D-9997-5A1DC789A8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8490" y="314675"/>
            <a:ext cx="6395019" cy="769993"/>
          </a:xfrm>
        </p:spPr>
        <p:txBody>
          <a:bodyPr>
            <a:normAutofit/>
          </a:bodyPr>
          <a:lstStyle/>
          <a:p>
            <a:pPr algn="ctr"/>
            <a:r>
              <a:rPr lang="en-US" sz="3200" dirty="0"/>
              <a:t>Keeping Track of Progress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4A4618B-23EF-BD4F-93FB-6984B05578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0495" y="1489874"/>
            <a:ext cx="7711009" cy="4290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72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2F9696-FDBD-0D4C-94E6-2D15035648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62843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Design Process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0A9908-E571-0346-80F3-E9BFC53D2A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83232" y="2766219"/>
            <a:ext cx="4957204" cy="1603375"/>
          </a:xfrm>
        </p:spPr>
        <p:txBody>
          <a:bodyPr>
            <a:normAutofit/>
          </a:bodyPr>
          <a:lstStyle/>
          <a:p>
            <a:r>
              <a:rPr lang="en-US" dirty="0"/>
              <a:t>Sitemaps</a:t>
            </a:r>
          </a:p>
          <a:p>
            <a:r>
              <a:rPr lang="en-US" dirty="0" err="1"/>
              <a:t>Colour</a:t>
            </a:r>
            <a:r>
              <a:rPr lang="en-US" dirty="0"/>
              <a:t> Palette</a:t>
            </a:r>
          </a:p>
          <a:p>
            <a:r>
              <a:rPr lang="en-US" dirty="0"/>
              <a:t>Wireframes</a:t>
            </a:r>
          </a:p>
        </p:txBody>
      </p:sp>
      <p:pic>
        <p:nvPicPr>
          <p:cNvPr id="1028" name="Picture 4" descr="Keys to Screenwriting: Brainstorming | by Scott Myers | Go Into The Story">
            <a:extLst>
              <a:ext uri="{FF2B5EF4-FFF2-40B4-BE49-F238E27FC236}">
                <a16:creationId xmlns:a16="http://schemas.microsoft.com/office/drawing/2014/main" id="{DB51066C-F79B-E640-8BC5-EBD329E886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07713" y="2424907"/>
            <a:ext cx="4445000" cy="2286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95286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CA8BEE-0BA3-6045-811F-7EA425AA0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39216"/>
          </a:xfrm>
        </p:spPr>
        <p:txBody>
          <a:bodyPr>
            <a:noAutofit/>
          </a:bodyPr>
          <a:lstStyle/>
          <a:p>
            <a:pPr algn="ctr"/>
            <a:r>
              <a:rPr lang="en-US" sz="3200" dirty="0"/>
              <a:t>Sitemap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A6B60ED-62AF-F44C-AAAE-D9EE91075CC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3802" y="1215322"/>
            <a:ext cx="6964396" cy="5277552"/>
          </a:xfrm>
        </p:spPr>
      </p:pic>
    </p:spTree>
    <p:extLst>
      <p:ext uri="{BB962C8B-B14F-4D97-AF65-F5344CB8AC3E}">
        <p14:creationId xmlns:p14="http://schemas.microsoft.com/office/powerpoint/2010/main" val="3937070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2F33FB-A0A3-2347-AB45-07D7160E41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179132"/>
            <a:ext cx="10515600" cy="78911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Wireframes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675F5B2-3F4B-914E-A2F9-69D22E5738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2122" y="903348"/>
            <a:ext cx="8867753" cy="51728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9420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BC83AC-4C93-FB4A-ACEE-1E4569E8EA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14167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 err="1"/>
              <a:t>Colour</a:t>
            </a:r>
            <a:r>
              <a:rPr lang="en-US" sz="3200" b="1" dirty="0"/>
              <a:t> Palettes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142A84F-2D2C-8048-A31C-EC4CDFF476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5320" y="1012008"/>
            <a:ext cx="6081360" cy="5480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3313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D50CC5-715F-A542-B222-95EAFFF44F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93418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Components Used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B52A48-31B4-CB43-B0FA-5729B33A61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6370"/>
            <a:ext cx="10515600" cy="4480593"/>
          </a:xfrm>
        </p:spPr>
        <p:txBody>
          <a:bodyPr/>
          <a:lstStyle/>
          <a:p>
            <a:r>
              <a:rPr lang="en-US" dirty="0"/>
              <a:t>Navigation bar</a:t>
            </a:r>
          </a:p>
          <a:p>
            <a:r>
              <a:rPr lang="en-US" dirty="0"/>
              <a:t>Elements with animations to keep the audience engaged</a:t>
            </a:r>
          </a:p>
          <a:p>
            <a:r>
              <a:rPr lang="en-US" dirty="0"/>
              <a:t>Minimal </a:t>
            </a:r>
            <a:r>
              <a:rPr lang="en-US" dirty="0" err="1"/>
              <a:t>colours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0068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43FB4A-A2AC-EA45-95E8-CFF38AC829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1155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Challenges/Roadblocks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672F3-A8D3-7A4E-BB47-A8E526CBB9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6280"/>
            <a:ext cx="10515600" cy="551015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Git Conflicts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Element positioning</a:t>
            </a:r>
          </a:p>
          <a:p>
            <a:r>
              <a:rPr lang="en-US" sz="2000" dirty="0"/>
              <a:t>Margin</a:t>
            </a:r>
          </a:p>
          <a:p>
            <a:r>
              <a:rPr lang="en-US" sz="2000" dirty="0"/>
              <a:t>Flexbox</a:t>
            </a:r>
          </a:p>
          <a:p>
            <a:endParaRPr lang="en-US" sz="2000" dirty="0"/>
          </a:p>
          <a:p>
            <a:pPr marL="0" indent="0">
              <a:buNone/>
            </a:pPr>
            <a:endParaRPr lang="en-US" sz="2400" dirty="0"/>
          </a:p>
        </p:txBody>
      </p:sp>
      <p:pic>
        <p:nvPicPr>
          <p:cNvPr id="1026" name="Picture 2" descr="Git merge conflict tutorial - Ihatetomatoes">
            <a:extLst>
              <a:ext uri="{FF2B5EF4-FFF2-40B4-BE49-F238E27FC236}">
                <a16:creationId xmlns:a16="http://schemas.microsoft.com/office/drawing/2014/main" id="{49A1A5AD-6341-C542-874B-CA722D3283D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705" y="1686340"/>
            <a:ext cx="4576948" cy="2240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810345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EDA3B5-5916-264B-9C8D-2921E76366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12337"/>
          </a:xfrm>
        </p:spPr>
        <p:txBody>
          <a:bodyPr>
            <a:normAutofit/>
          </a:bodyPr>
          <a:lstStyle/>
          <a:p>
            <a:pPr algn="ctr"/>
            <a:r>
              <a:rPr lang="en-US" sz="3200" dirty="0" err="1"/>
              <a:t>Favourite</a:t>
            </a:r>
            <a:r>
              <a:rPr lang="en-US" sz="3200" dirty="0"/>
              <a:t> Parts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232B83E-D3B3-C845-B0F0-CC80108CA263}"/>
              </a:ext>
            </a:extLst>
          </p:cNvPr>
          <p:cNvSpPr txBox="1"/>
          <p:nvPr/>
        </p:nvSpPr>
        <p:spPr>
          <a:xfrm>
            <a:off x="1249007" y="1779981"/>
            <a:ext cx="28140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Getting the code to work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Learning process</a:t>
            </a:r>
          </a:p>
        </p:txBody>
      </p:sp>
      <p:pic>
        <p:nvPicPr>
          <p:cNvPr id="2054" name="Picture 6" descr="Success and Failure Quotes - Teen Financial Freedom">
            <a:extLst>
              <a:ext uri="{FF2B5EF4-FFF2-40B4-BE49-F238E27FC236}">
                <a16:creationId xmlns:a16="http://schemas.microsoft.com/office/drawing/2014/main" id="{56137995-8797-EE47-9589-49BAFF48D7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66033" y="3228831"/>
            <a:ext cx="2779987" cy="16679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658FCB0-695E-8F4B-A6ED-63ACDD77CF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43457" y="2133099"/>
            <a:ext cx="5481703" cy="2763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58891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6678C7-C40B-8F41-955F-079705562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3200" b="1" dirty="0"/>
              <a:t>Reflections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0A1AA-DBBA-4446-9C15-8CED56AEA34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65738"/>
            <a:ext cx="10515600" cy="4140057"/>
          </a:xfrm>
        </p:spPr>
        <p:txBody>
          <a:bodyPr/>
          <a:lstStyle/>
          <a:p>
            <a:r>
              <a:rPr lang="en-US" dirty="0"/>
              <a:t>Skill level</a:t>
            </a:r>
          </a:p>
          <a:p>
            <a:r>
              <a:rPr lang="en-US"/>
              <a:t>Growth Mindset</a:t>
            </a:r>
            <a:endParaRPr lang="en-US" dirty="0"/>
          </a:p>
          <a:p>
            <a:r>
              <a:rPr lang="en-US" dirty="0"/>
              <a:t>Google is your best friend</a:t>
            </a:r>
          </a:p>
        </p:txBody>
      </p:sp>
    </p:spTree>
    <p:extLst>
      <p:ext uri="{BB962C8B-B14F-4D97-AF65-F5344CB8AC3E}">
        <p14:creationId xmlns:p14="http://schemas.microsoft.com/office/powerpoint/2010/main" val="39683348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56</Words>
  <Application>Microsoft Macintosh PowerPoint</Application>
  <PresentationFormat>Widescreen</PresentationFormat>
  <Paragraphs>29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Keeping Track of Progress</vt:lpstr>
      <vt:lpstr>Design Process</vt:lpstr>
      <vt:lpstr>Sitemap</vt:lpstr>
      <vt:lpstr>Wireframes</vt:lpstr>
      <vt:lpstr>Colour Palettes</vt:lpstr>
      <vt:lpstr>Components Used</vt:lpstr>
      <vt:lpstr>Challenges/Roadblocks</vt:lpstr>
      <vt:lpstr>Favourite Parts</vt:lpstr>
      <vt:lpstr>Reflections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Process</dc:title>
  <dc:creator>Lexus Macalalad</dc:creator>
  <cp:lastModifiedBy>Lexus Macalalad</cp:lastModifiedBy>
  <cp:revision>14</cp:revision>
  <dcterms:created xsi:type="dcterms:W3CDTF">2021-04-19T03:22:41Z</dcterms:created>
  <dcterms:modified xsi:type="dcterms:W3CDTF">2021-04-19T12:28:11Z</dcterms:modified>
</cp:coreProperties>
</file>

<file path=docProps/thumbnail.jpeg>
</file>